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800DD8E-6BCB-FA4D-9380-4087CBD9BAD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5"/>
    <p:restoredTop sz="96327"/>
  </p:normalViewPr>
  <p:slideViewPr>
    <p:cSldViewPr snapToGrid="0" snapToObjects="1">
      <p:cViewPr varScale="1">
        <p:scale>
          <a:sx n="135" d="100"/>
          <a:sy n="135" d="100"/>
        </p:scale>
        <p:origin x="192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137F4-106F-124D-B507-91BCC39E8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1C5549-05E6-8B4B-B949-4DCDE2B21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85807-0A3D-404C-9F3E-AE727F0C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3FBF3-B0F9-174B-B5BE-D8D9B7682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B6833-D7E7-DC4C-97CD-3579369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09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7BBA6-7430-E84A-82F1-CECC77BD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6A630D-A1B9-A84B-A0B9-14021FA82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14F01-4773-4942-9EB3-D41403D8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ABEF9-8C73-5E46-9C65-75629149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DB283-94E0-1F49-A476-E04DD905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12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F6979A-935E-C54E-ADE3-A46D7B652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E07CE0-170D-404A-95C2-32C2CA874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D854F-59F3-8F41-A8CA-C26947B0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95827-4728-4E49-8232-D0898253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9FAC5C-F1A1-574D-89D0-9A6FB7B4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00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11179-D948-F243-B332-E7F8364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BA6CF-DF69-8742-8916-2948D3529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541A87-916D-464F-B2D1-EFB1EFC2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40FC0-A38B-4C45-BB52-9AA80B7D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F5E4C-8693-B247-B2E8-2526D2A9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818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9C129-2B44-3B4B-9D78-A0EF9B997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CDD728-039E-6F42-89FF-4E6E20FC0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72CDF9-50C5-1A4F-B4F3-3BC22774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B6B74-1EDA-4A4D-BEC0-60C95FD38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1B72D-608A-0045-8CE6-6FB6C537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218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27004-BB12-D345-BDE1-B6433D74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237C5-ECAD-FA45-AE41-08164A97F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2559C3-702B-E74F-9BC3-26192A941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2CBAB9-A1C8-A74B-A0B8-FAFB8AA3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645A44-6EC7-234F-B850-6B816732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A77CF-1C3B-4446-BB27-14FF2D3D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055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F788D-BF9A-7D4E-9981-7D232522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866AE4-5689-3F4A-B51C-2E36155B6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A82066-866F-134D-8F3F-05AD5B647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3B52A7-D2C4-FA49-BBA6-F51348B43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97D9EA-E678-D947-AD77-26D5A9320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031E55-E32F-4D45-A628-893807A5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9A6E5F-9568-104A-8C26-8763BC55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C156DE-7D6F-DE41-81ED-98221961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19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04FB1-40EA-1049-848E-2C2C286F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4D9AE9-F49E-3C47-A45F-7EFEE9B8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76E722-7A1B-784B-9BB3-E0E3BCF2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8C688D-BE42-C142-8BF9-98158277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191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71B4EB-BA92-3544-B647-4A89CB5B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0A9C95-05FD-814E-8F24-058D7129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5E353-022A-0242-B947-A65A627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497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BB8B5-F528-2B40-AF7A-29AAA79A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3F6C8-F97E-2B4B-A500-651444C10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71AF2F-E173-264B-B023-23060DE6C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B9E7E-303B-9E4A-B364-81FA00E4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29A44-649F-1340-A027-B211179F8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BD043C-1126-B44C-8E47-C3AB6D69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017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BC123-E204-3C4A-AD12-722DC53DD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6E5156-5330-314B-A22C-CE6D68DBA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7A5DEA-3587-2342-AF95-B33F9B45E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3EF16-5745-044F-9109-F44879FB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00590-2729-3C40-BCCF-E3909A522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940055-C9F1-ED45-8017-D004DBDF3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906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7509D0-9AC3-654A-A8D6-F4E82782D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5B605B-61D2-6248-B1AA-492129489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2BCBC-4C73-E343-A6B6-CB4E40C38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15DA4-29F7-FE4A-A972-060CCE6A7B1E}" type="datetimeFigureOut">
              <a:rPr kumimoji="1" lang="ko-KR" altLang="en-US" smtClean="0"/>
              <a:t>2021. 5. 2.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3745A-E07C-5841-94A6-7728808E7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35C8B1-FB57-5244-B482-CA4FE850E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2272F-85A4-D149-B0F1-96666BB05A8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115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어두운, 좌석이(가) 표시된 사진&#10;&#10;자동 생성된 설명">
            <a:extLst>
              <a:ext uri="{FF2B5EF4-FFF2-40B4-BE49-F238E27FC236}">
                <a16:creationId xmlns:a16="http://schemas.microsoft.com/office/drawing/2014/main" id="{4EDC03B3-6B99-DC4B-984C-F4DCA0627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901" y="959666"/>
            <a:ext cx="6318197" cy="4504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3E3713-A8D4-0744-9896-EF8885920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97"/>
          <a:stretch/>
        </p:blipFill>
        <p:spPr>
          <a:xfrm>
            <a:off x="5038639" y="5320959"/>
            <a:ext cx="2373651" cy="577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2A0F67-DCB5-6F4A-974A-BE708107D31B}"/>
              </a:ext>
            </a:extLst>
          </p:cNvPr>
          <p:cNvSpPr txBox="1"/>
          <p:nvPr/>
        </p:nvSpPr>
        <p:spPr>
          <a:xfrm>
            <a:off x="5038639" y="4824432"/>
            <a:ext cx="2631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\</a:t>
            </a:r>
            <a:r>
              <a:rPr kumimoji="1" lang="en-US" altLang="ko-KR" sz="2800" b="1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1,520,000</a:t>
            </a:r>
            <a:endParaRPr kumimoji="1" lang="ko-KR" altLang="en-US" sz="2800" b="1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디스크브레이크이(가) 표시된 사진&#10;&#10;자동 생성된 설명">
            <a:extLst>
              <a:ext uri="{FF2B5EF4-FFF2-40B4-BE49-F238E27FC236}">
                <a16:creationId xmlns:a16="http://schemas.microsoft.com/office/drawing/2014/main" id="{9915647C-92F3-AE41-AE83-FDCCAE28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4751" y="1307233"/>
            <a:ext cx="5658042" cy="4243532"/>
          </a:xfrm>
          <a:prstGeom prst="rect">
            <a:avLst/>
          </a:prstGeom>
        </p:spPr>
      </p:pic>
      <p:pic>
        <p:nvPicPr>
          <p:cNvPr id="7" name="그림 6" descr="실내, 스피커이(가) 표시된 사진&#10;&#10;자동 생성된 설명">
            <a:extLst>
              <a:ext uri="{FF2B5EF4-FFF2-40B4-BE49-F238E27FC236}">
                <a16:creationId xmlns:a16="http://schemas.microsoft.com/office/drawing/2014/main" id="{B64C10D4-E849-A947-B0E0-13C7E407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80" y="1009072"/>
            <a:ext cx="6453140" cy="483985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11907C9-EF1B-B744-AB6D-A4D36506FFF6}"/>
              </a:ext>
            </a:extLst>
          </p:cNvPr>
          <p:cNvSpPr/>
          <p:nvPr/>
        </p:nvSpPr>
        <p:spPr>
          <a:xfrm>
            <a:off x="2293216" y="1182255"/>
            <a:ext cx="1253548" cy="4324926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2E9680A-CB6D-4146-B0A2-D3669FCADC5C}"/>
              </a:ext>
            </a:extLst>
          </p:cNvPr>
          <p:cNvSpPr/>
          <p:nvPr/>
        </p:nvSpPr>
        <p:spPr>
          <a:xfrm>
            <a:off x="8451271" y="3428999"/>
            <a:ext cx="1644073" cy="185997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1739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좌석이(가) 표시된 사진&#10;&#10;자동 생성된 설명">
            <a:extLst>
              <a:ext uri="{FF2B5EF4-FFF2-40B4-BE49-F238E27FC236}">
                <a16:creationId xmlns:a16="http://schemas.microsoft.com/office/drawing/2014/main" id="{0A3DAC86-20D3-CE4F-B85D-FA759E9D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51" y="2672291"/>
            <a:ext cx="8496929" cy="4195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4018B-0297-7F48-B32C-711A16D97E36}"/>
              </a:ext>
            </a:extLst>
          </p:cNvPr>
          <p:cNvSpPr txBox="1"/>
          <p:nvPr/>
        </p:nvSpPr>
        <p:spPr>
          <a:xfrm>
            <a:off x="1871339" y="1997679"/>
            <a:ext cx="8397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36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Herman Miller Aeron</a:t>
            </a:r>
            <a:r>
              <a:rPr kumimoji="1" lang="ko-KR" altLang="en-US" sz="36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en-US" altLang="ko-KR" sz="36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Lite+</a:t>
            </a:r>
            <a:r>
              <a:rPr kumimoji="1" lang="ko-KR" altLang="en-US" sz="36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R" altLang="en-US" sz="36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구입후기</a:t>
            </a:r>
            <a:endParaRPr kumimoji="1" lang="ko-KR" altLang="en-US" sz="36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84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71772B-008F-A444-9537-5AEEF4EA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1200150"/>
            <a:ext cx="3276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8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EFCAEC-B7DE-EB4E-AD6D-7CB2BAF5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41" y="1767661"/>
            <a:ext cx="9453410" cy="33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7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6D0E4B-5A0B-054C-966D-1D69FC1D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25" y="256010"/>
            <a:ext cx="8467508" cy="63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4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, 봉투이(가) 표시된 사진&#10;&#10;자동 생성된 설명">
            <a:extLst>
              <a:ext uri="{FF2B5EF4-FFF2-40B4-BE49-F238E27FC236}">
                <a16:creationId xmlns:a16="http://schemas.microsoft.com/office/drawing/2014/main" id="{F665215C-9900-FA4D-B83C-C466FF08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7234" y="1286047"/>
            <a:ext cx="5450017" cy="4087514"/>
          </a:xfrm>
          <a:prstGeom prst="rect">
            <a:avLst/>
          </a:prstGeom>
        </p:spPr>
      </p:pic>
      <p:pic>
        <p:nvPicPr>
          <p:cNvPr id="7" name="그림 6" descr="텍스트, 실내, 주방기기이(가) 표시된 사진&#10;&#10;자동 생성된 설명">
            <a:extLst>
              <a:ext uri="{FF2B5EF4-FFF2-40B4-BE49-F238E27FC236}">
                <a16:creationId xmlns:a16="http://schemas.microsoft.com/office/drawing/2014/main" id="{93C33322-BDB0-B748-B0BC-C1C910BA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14748" y="1286046"/>
            <a:ext cx="5450016" cy="40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가방, 플라스틱, 포장된이(가) 표시된 사진&#10;&#10;자동 생성된 설명">
            <a:extLst>
              <a:ext uri="{FF2B5EF4-FFF2-40B4-BE49-F238E27FC236}">
                <a16:creationId xmlns:a16="http://schemas.microsoft.com/office/drawing/2014/main" id="{FFAE69BC-7069-0841-A614-1E09B169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40944" y="1155830"/>
            <a:ext cx="5313405" cy="39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48415E09-BBCC-7C42-A2BF-5D2FEDA4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44" y="481915"/>
            <a:ext cx="7133968" cy="53504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89754D-CC80-CE45-BB62-46190985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51140" y="1138885"/>
            <a:ext cx="5350478" cy="403654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8E6E90F-026C-7444-957D-0B4696FF8632}"/>
              </a:ext>
            </a:extLst>
          </p:cNvPr>
          <p:cNvCxnSpPr>
            <a:cxnSpLocks/>
          </p:cNvCxnSpPr>
          <p:nvPr/>
        </p:nvCxnSpPr>
        <p:spPr>
          <a:xfrm flipV="1">
            <a:off x="1136073" y="2475345"/>
            <a:ext cx="4488872" cy="469373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26BA46-E364-AF43-9E06-25C2F66BE9E5}"/>
              </a:ext>
            </a:extLst>
          </p:cNvPr>
          <p:cNvSpPr txBox="1"/>
          <p:nvPr/>
        </p:nvSpPr>
        <p:spPr>
          <a:xfrm>
            <a:off x="812800" y="5209309"/>
            <a:ext cx="1080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(1)</a:t>
            </a:r>
            <a:endParaRPr kumimoji="1" lang="ko-KR" altLang="en-US" sz="28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8020D3-7AF0-B240-9FF8-685C0C42C9D9}"/>
              </a:ext>
            </a:extLst>
          </p:cNvPr>
          <p:cNvSpPr txBox="1"/>
          <p:nvPr/>
        </p:nvSpPr>
        <p:spPr>
          <a:xfrm>
            <a:off x="10561781" y="5340749"/>
            <a:ext cx="1080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(2)</a:t>
            </a:r>
            <a:endParaRPr kumimoji="1" lang="ko-KR" altLang="en-US" sz="28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9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38F9FA-D5D2-E44E-8332-D1623F8C9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94" y="1413164"/>
            <a:ext cx="10080103" cy="27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9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녹색이(가) 표시된 사진&#10;&#10;자동 생성된 설명">
            <a:extLst>
              <a:ext uri="{FF2B5EF4-FFF2-40B4-BE49-F238E27FC236}">
                <a16:creationId xmlns:a16="http://schemas.microsoft.com/office/drawing/2014/main" id="{05AB5031-95D8-4340-ABCD-DD12A44AE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3" b="9764"/>
          <a:stretch/>
        </p:blipFill>
        <p:spPr>
          <a:xfrm>
            <a:off x="0" y="498764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67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14</Words>
  <Application>Microsoft Macintosh PowerPoint</Application>
  <PresentationFormat>와이드스크린</PresentationFormat>
  <Paragraphs>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BM JUA OTF</vt:lpstr>
      <vt:lpstr>NANUMGOTHIC EXTRABOLD</vt:lpstr>
      <vt:lpstr>NanumSquareOTF_ac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13</cp:revision>
  <dcterms:created xsi:type="dcterms:W3CDTF">2021-05-02T05:41:11Z</dcterms:created>
  <dcterms:modified xsi:type="dcterms:W3CDTF">2021-05-02T10:31:30Z</dcterms:modified>
</cp:coreProperties>
</file>